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1884045" y="901700"/>
            <a:ext cx="7273290" cy="4653915"/>
            <a:chOff x="2967" y="1420"/>
            <a:chExt cx="11454" cy="7329"/>
          </a:xfrm>
        </p:grpSpPr>
        <p:pic>
          <p:nvPicPr>
            <p:cNvPr id="7" name="图片 6" descr="DFMNetdecoder"/>
            <p:cNvPicPr>
              <a:picLocks noChangeAspect="1"/>
            </p:cNvPicPr>
            <p:nvPr/>
          </p:nvPicPr>
          <p:blipFill>
            <a:blip r:embed="rId1"/>
            <a:srcRect l="5076" t="11122" r="25417" b="8183"/>
            <a:stretch>
              <a:fillRect/>
            </a:stretch>
          </p:blipFill>
          <p:spPr>
            <a:xfrm>
              <a:off x="2967" y="1420"/>
              <a:ext cx="10009" cy="697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183" y="5400"/>
              <a:ext cx="1027" cy="175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 descr="DCUNetdecoder"/>
            <p:cNvPicPr>
              <a:picLocks noChangeAspect="1"/>
            </p:cNvPicPr>
            <p:nvPr/>
          </p:nvPicPr>
          <p:blipFill>
            <a:blip r:embed="rId2"/>
            <a:srcRect l="78229" t="11829" r="13056" b="12222"/>
            <a:stretch>
              <a:fillRect/>
            </a:stretch>
          </p:blipFill>
          <p:spPr>
            <a:xfrm>
              <a:off x="13167" y="1509"/>
              <a:ext cx="1255" cy="6516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054" y="8315"/>
              <a:ext cx="160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Time bin</a:t>
              </a:r>
              <a:endParaRPr lang="en-US" altLang="zh-CN" sz="12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212215" y="4498975"/>
            <a:ext cx="652145" cy="1116330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19325" y="826135"/>
            <a:ext cx="7275195" cy="4656455"/>
            <a:chOff x="3495" y="1301"/>
            <a:chExt cx="11457" cy="7333"/>
          </a:xfrm>
        </p:grpSpPr>
        <p:pic>
          <p:nvPicPr>
            <p:cNvPr id="5" name="图片 4" descr="Nodecoder"/>
            <p:cNvPicPr>
              <a:picLocks noChangeAspect="1"/>
            </p:cNvPicPr>
            <p:nvPr/>
          </p:nvPicPr>
          <p:blipFill>
            <a:blip r:embed="rId1"/>
            <a:srcRect l="4994" t="11134" r="25486" b="8182"/>
            <a:stretch>
              <a:fillRect/>
            </a:stretch>
          </p:blipFill>
          <p:spPr>
            <a:xfrm>
              <a:off x="3495" y="1301"/>
              <a:ext cx="10011" cy="697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691" y="5327"/>
              <a:ext cx="1027" cy="175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DCUNetdecoder"/>
            <p:cNvPicPr>
              <a:picLocks noChangeAspect="1"/>
            </p:cNvPicPr>
            <p:nvPr/>
          </p:nvPicPr>
          <p:blipFill>
            <a:blip r:embed="rId2"/>
            <a:srcRect l="78229" t="11829" r="13056" b="12222"/>
            <a:stretch>
              <a:fillRect/>
            </a:stretch>
          </p:blipFill>
          <p:spPr>
            <a:xfrm>
              <a:off x="13698" y="1372"/>
              <a:ext cx="1255" cy="6516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499" y="8200"/>
              <a:ext cx="160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Time bin</a:t>
              </a:r>
              <a:endParaRPr lang="en-US" altLang="zh-CN" sz="12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78440" y="4965700"/>
            <a:ext cx="652145" cy="1116330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569720" y="1131570"/>
            <a:ext cx="7279640" cy="4653915"/>
            <a:chOff x="2472" y="1782"/>
            <a:chExt cx="11464" cy="7329"/>
          </a:xfrm>
        </p:grpSpPr>
        <p:pic>
          <p:nvPicPr>
            <p:cNvPr id="4" name="图片 3" descr="DCUNetdecoder"/>
            <p:cNvPicPr>
              <a:picLocks noChangeAspect="1"/>
            </p:cNvPicPr>
            <p:nvPr/>
          </p:nvPicPr>
          <p:blipFill>
            <a:blip r:embed="rId1"/>
            <a:srcRect l="5014" t="11076" r="25493" b="8785"/>
            <a:stretch>
              <a:fillRect/>
            </a:stretch>
          </p:blipFill>
          <p:spPr>
            <a:xfrm>
              <a:off x="2472" y="1782"/>
              <a:ext cx="10007" cy="692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698" y="5705"/>
              <a:ext cx="1027" cy="175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DCUNetdecoder"/>
            <p:cNvPicPr>
              <a:picLocks noChangeAspect="1"/>
            </p:cNvPicPr>
            <p:nvPr/>
          </p:nvPicPr>
          <p:blipFill>
            <a:blip r:embed="rId1"/>
            <a:srcRect l="78229" t="11829" r="13056" b="12222"/>
            <a:stretch>
              <a:fillRect/>
            </a:stretch>
          </p:blipFill>
          <p:spPr>
            <a:xfrm>
              <a:off x="12682" y="1858"/>
              <a:ext cx="1255" cy="6516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7566" y="8677"/>
              <a:ext cx="160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Time bin</a:t>
              </a:r>
              <a:endParaRPr lang="en-US" altLang="zh-CN" sz="12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IxZmJkMjkzZWUyYzAxNTYzNzc2YjJhMDllMzU4Mj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WPS 演示</Application>
  <PresentationFormat>宽屏</PresentationFormat>
  <Paragraphs>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杨承昊</dc:creator>
  <cp:lastModifiedBy>盖ye</cp:lastModifiedBy>
  <cp:revision>4</cp:revision>
  <dcterms:created xsi:type="dcterms:W3CDTF">2023-08-09T12:44:00Z</dcterms:created>
  <dcterms:modified xsi:type="dcterms:W3CDTF">2024-06-02T09:42:45Z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